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58" r:id="rId4"/>
    <p:sldId id="260" r:id="rId5"/>
    <p:sldId id="259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68D3A-0B62-41DA-8A17-A3BB31194DB2}" type="datetimeFigureOut">
              <a:rPr lang="en-US" smtClean="0"/>
              <a:t>8/20/2019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0E48F-5239-41C2-A736-631E58090DAE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E48F-5239-41C2-A736-631E58090DAE}" type="slidenum">
              <a:rPr lang="en-IN" smtClean="0"/>
              <a:t>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D695-EC59-4424-AA0A-CB38F29B05B4}" type="datetimeFigureOut">
              <a:rPr lang="en-US" smtClean="0"/>
              <a:t>8/20/2019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405A-E6B8-496C-866F-776880C72E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D695-EC59-4424-AA0A-CB38F29B05B4}" type="datetimeFigureOut">
              <a:rPr lang="en-US" smtClean="0"/>
              <a:t>8/20/2019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405A-E6B8-496C-866F-776880C72E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D695-EC59-4424-AA0A-CB38F29B05B4}" type="datetimeFigureOut">
              <a:rPr lang="en-US" smtClean="0"/>
              <a:t>8/20/2019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405A-E6B8-496C-866F-776880C72E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D695-EC59-4424-AA0A-CB38F29B05B4}" type="datetimeFigureOut">
              <a:rPr lang="en-US" smtClean="0"/>
              <a:t>8/20/2019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405A-E6B8-496C-866F-776880C72E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D695-EC59-4424-AA0A-CB38F29B05B4}" type="datetimeFigureOut">
              <a:rPr lang="en-US" smtClean="0"/>
              <a:t>8/20/2019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405A-E6B8-496C-866F-776880C72E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D695-EC59-4424-AA0A-CB38F29B05B4}" type="datetimeFigureOut">
              <a:rPr lang="en-US" smtClean="0"/>
              <a:t>8/20/2019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405A-E6B8-496C-866F-776880C72E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D695-EC59-4424-AA0A-CB38F29B05B4}" type="datetimeFigureOut">
              <a:rPr lang="en-US" smtClean="0"/>
              <a:t>8/20/2019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405A-E6B8-496C-866F-776880C72E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D695-EC59-4424-AA0A-CB38F29B05B4}" type="datetimeFigureOut">
              <a:rPr lang="en-US" smtClean="0"/>
              <a:t>8/20/2019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405A-E6B8-496C-866F-776880C72E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D695-EC59-4424-AA0A-CB38F29B05B4}" type="datetimeFigureOut">
              <a:rPr lang="en-US" smtClean="0"/>
              <a:t>8/20/2019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405A-E6B8-496C-866F-776880C72E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D695-EC59-4424-AA0A-CB38F29B05B4}" type="datetimeFigureOut">
              <a:rPr lang="en-US" smtClean="0"/>
              <a:t>8/20/2019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405A-E6B8-496C-866F-776880C72E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D695-EC59-4424-AA0A-CB38F29B05B4}" type="datetimeFigureOut">
              <a:rPr lang="en-US" smtClean="0"/>
              <a:t>8/20/2019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405A-E6B8-496C-866F-776880C72E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DD695-EC59-4424-AA0A-CB38F29B05B4}" type="datetimeFigureOut">
              <a:rPr lang="en-US" smtClean="0"/>
              <a:t>8/20/2019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A405A-E6B8-496C-866F-776880C72E5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000108"/>
            <a:ext cx="7772400" cy="14700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8" name="Picture 4" descr="C:\Users\Welcome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3"/>
            <a:ext cx="8241417" cy="578647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57290" y="1142984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 smtClean="0">
                <a:solidFill>
                  <a:srgbClr val="002060"/>
                </a:solidFill>
              </a:rPr>
              <a:t>PREPARATION AND PROPERTIES</a:t>
            </a:r>
            <a:endParaRPr lang="en-IN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PREPARATION OF OZONE</a:t>
            </a:r>
            <a:endParaRPr lang="en-IN" dirty="0"/>
          </a:p>
        </p:txBody>
      </p:sp>
      <p:pic>
        <p:nvPicPr>
          <p:cNvPr id="11265" name="Picture 1" descr="C:\Users\Welcome\Desktop\preparation_of_ozo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809750"/>
            <a:ext cx="7429551" cy="4191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8674" name="Picture 2" descr="C:\Users\Welcome\Desktop\the-formation-of-the-ozone-layer-2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014" y="285728"/>
            <a:ext cx="8278158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CHEMICAL PROPERTIES OF OZONE</a:t>
            </a:r>
            <a:endParaRPr lang="en-IN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000372"/>
            <a:ext cx="6360749" cy="13430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2319" y="1643050"/>
            <a:ext cx="421824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4857760"/>
            <a:ext cx="6384563" cy="150019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229600" cy="4500594"/>
          </a:xfrm>
        </p:spPr>
        <p:txBody>
          <a:bodyPr>
            <a:normAutofit/>
          </a:bodyPr>
          <a:lstStyle/>
          <a:p>
            <a:pPr algn="l"/>
            <a:r>
              <a:rPr lang="en-IN" sz="8000" dirty="0" smtClean="0">
                <a:solidFill>
                  <a:srgbClr val="FFC000"/>
                </a:solidFill>
              </a:rPr>
              <a:t>    SULPHUR</a:t>
            </a:r>
            <a:endParaRPr lang="en-IN" sz="8000" dirty="0">
              <a:solidFill>
                <a:srgbClr val="FFC000"/>
              </a:solidFill>
            </a:endParaRPr>
          </a:p>
        </p:txBody>
      </p:sp>
      <p:pic>
        <p:nvPicPr>
          <p:cNvPr id="30722" name="Picture 2" descr="C:\Users\Welcome\Desktop\downloa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28604"/>
            <a:ext cx="2748915" cy="2786082"/>
          </a:xfrm>
          <a:prstGeom prst="rect">
            <a:avLst/>
          </a:prstGeom>
          <a:noFill/>
        </p:spPr>
      </p:pic>
      <p:pic>
        <p:nvPicPr>
          <p:cNvPr id="30723" name="Picture 3" descr="C:\Users\Welcome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786190"/>
            <a:ext cx="3476631" cy="2835687"/>
          </a:xfrm>
          <a:prstGeom prst="rect">
            <a:avLst/>
          </a:prstGeom>
          <a:noFill/>
        </p:spPr>
      </p:pic>
      <p:pic>
        <p:nvPicPr>
          <p:cNvPr id="30724" name="Picture 4" descr="C:\Users\Welcome\Desktop\download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357166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229600" cy="2286008"/>
          </a:xfrm>
          <a:solidFill>
            <a:schemeClr val="bg2">
              <a:lumMod val="25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90000" dir="5400000" sy="-100000" algn="bl" rotWithShape="0"/>
          </a:effectLst>
          <a:scene3d>
            <a:camera prst="perspectiveFront"/>
            <a:lightRig rig="threePt" dir="t"/>
          </a:scene3d>
        </p:spPr>
        <p:txBody>
          <a:bodyPr>
            <a:noAutofit/>
          </a:bodyPr>
          <a:lstStyle/>
          <a:p>
            <a:r>
              <a:rPr lang="en-IN" sz="5400" b="1" dirty="0" smtClean="0"/>
              <a:t>LABORAORY METHOD OF PREPARATION OXYGEN</a:t>
            </a:r>
            <a:endParaRPr lang="en-IN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286808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Welcome\Desktop\f789a9fd6e96e4183916f054da91f15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429684" cy="6072230"/>
          </a:xfrm>
          <a:prstGeom prst="rect">
            <a:avLst/>
          </a:prstGeom>
          <a:noFill/>
        </p:spPr>
      </p:pic>
      <p:sp>
        <p:nvSpPr>
          <p:cNvPr id="2052" name="AutoShape 4" descr="C:\Users\Welcome\Desktop\preparation-oxygen-laboratory-600w-325461308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170" name="Picture 2" descr="C:\Users\Welcome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72560" cy="62865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3857628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>
                <a:solidFill>
                  <a:srgbClr val="92D050"/>
                </a:solidFill>
              </a:rPr>
              <a:t>Ag</a:t>
            </a:r>
            <a:r>
              <a:rPr lang="en-IN" b="1" dirty="0" smtClean="0">
                <a:solidFill>
                  <a:srgbClr val="92D050"/>
                </a:solidFill>
              </a:rPr>
              <a:t>2</a:t>
            </a:r>
            <a:r>
              <a:rPr lang="en-IN" sz="2800" b="1" dirty="0" smtClean="0">
                <a:solidFill>
                  <a:srgbClr val="92D050"/>
                </a:solidFill>
              </a:rPr>
              <a:t>O -&gt; 2Ag + O</a:t>
            </a:r>
            <a:r>
              <a:rPr lang="en-IN" sz="2000" b="1" dirty="0" smtClean="0">
                <a:solidFill>
                  <a:srgbClr val="92D050"/>
                </a:solidFill>
              </a:rPr>
              <a:t>2</a:t>
            </a:r>
            <a:endParaRPr lang="en-IN" sz="20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INDUSTRIAL PREPARATION OF OXYGEN</a:t>
            </a:r>
            <a:endParaRPr lang="en-IN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46598"/>
            <a:ext cx="6929486" cy="5059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9219" name="Picture 3" descr="C:\Users\Welcome\Desktop\nitrous-oxide-0xygen-and-hyperbaric-oxygen-6-638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290"/>
            <a:ext cx="8358246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IN" dirty="0" smtClean="0"/>
              <a:t>CHEMICAL PROPERTIES OF OXYGEN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500174"/>
            <a:ext cx="4429156" cy="4929222"/>
          </a:xfrm>
          <a:solidFill>
            <a:schemeClr val="bg2">
              <a:lumMod val="50000"/>
            </a:schemeClr>
          </a:solidFill>
          <a:ln w="57150">
            <a:solidFill>
              <a:schemeClr val="bg2">
                <a:lumMod val="2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 fontScale="92500" lnSpcReduction="20000"/>
          </a:bodyPr>
          <a:lstStyle/>
          <a:p>
            <a:endParaRPr lang="en-IN" b="1" dirty="0" smtClean="0"/>
          </a:p>
          <a:p>
            <a:r>
              <a:rPr lang="en-IN" b="1" dirty="0" smtClean="0"/>
              <a:t>Action </a:t>
            </a:r>
            <a:r>
              <a:rPr lang="en-IN" b="1" dirty="0"/>
              <a:t>with </a:t>
            </a:r>
            <a:r>
              <a:rPr lang="en-IN" b="1" dirty="0" smtClean="0"/>
              <a:t>Nitrogen</a:t>
            </a:r>
          </a:p>
          <a:p>
            <a:pPr>
              <a:buNone/>
            </a:pPr>
            <a:endParaRPr lang="en-IN" b="1" dirty="0" smtClean="0"/>
          </a:p>
          <a:p>
            <a:r>
              <a:rPr lang="en-IN" b="1" dirty="0"/>
              <a:t>Action with </a:t>
            </a:r>
            <a:r>
              <a:rPr lang="en-IN" b="1" dirty="0" smtClean="0"/>
              <a:t>carbon</a:t>
            </a:r>
          </a:p>
          <a:p>
            <a:pPr>
              <a:buNone/>
            </a:pPr>
            <a:endParaRPr lang="en-IN" b="1" dirty="0" smtClean="0"/>
          </a:p>
          <a:p>
            <a:r>
              <a:rPr lang="en-IN" b="1" dirty="0"/>
              <a:t>Action with </a:t>
            </a:r>
            <a:r>
              <a:rPr lang="en-IN" b="1" dirty="0" smtClean="0"/>
              <a:t>ammonia</a:t>
            </a:r>
          </a:p>
          <a:p>
            <a:pPr>
              <a:buNone/>
            </a:pPr>
            <a:endParaRPr lang="en-IN" b="1" dirty="0" smtClean="0"/>
          </a:p>
          <a:p>
            <a:r>
              <a:rPr lang="en-IN" b="1" dirty="0"/>
              <a:t>Action with </a:t>
            </a:r>
            <a:r>
              <a:rPr lang="en-IN" b="1" dirty="0" smtClean="0"/>
              <a:t>glucose</a:t>
            </a:r>
          </a:p>
          <a:p>
            <a:pPr>
              <a:buNone/>
            </a:pPr>
            <a:endParaRPr lang="en-IN" b="1" dirty="0" smtClean="0"/>
          </a:p>
          <a:p>
            <a:r>
              <a:rPr lang="en-IN" b="1" dirty="0"/>
              <a:t>Action with </a:t>
            </a:r>
            <a:r>
              <a:rPr lang="en-IN" b="1" dirty="0" smtClean="0"/>
              <a:t>metals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4857784"/>
          </a:xfrm>
          <a:solidFill>
            <a:schemeClr val="accent1">
              <a:lumMod val="75000"/>
            </a:schemeClr>
          </a:solidFill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en-IN" sz="6600" dirty="0" smtClean="0"/>
              <a:t>OZONE </a:t>
            </a:r>
            <a:br>
              <a:rPr lang="en-IN" sz="6600" dirty="0" smtClean="0"/>
            </a:br>
            <a:r>
              <a:rPr lang="en-IN" sz="6600" dirty="0" smtClean="0"/>
              <a:t>O</a:t>
            </a:r>
            <a:r>
              <a:rPr lang="en-IN" sz="4000" dirty="0" smtClean="0"/>
              <a:t>3</a:t>
            </a:r>
            <a:endParaRPr lang="en-IN" sz="6600" dirty="0"/>
          </a:p>
        </p:txBody>
      </p:sp>
      <p:pic>
        <p:nvPicPr>
          <p:cNvPr id="10242" name="Picture 2" descr="C:\Users\Welcome\Desktop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2551357" cy="2428892"/>
          </a:xfrm>
          <a:prstGeom prst="rect">
            <a:avLst/>
          </a:prstGeom>
          <a:noFill/>
        </p:spPr>
      </p:pic>
      <p:pic>
        <p:nvPicPr>
          <p:cNvPr id="10244" name="Picture 4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1857364"/>
            <a:ext cx="2357454" cy="2375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47</Words>
  <Application>Microsoft Office PowerPoint</Application>
  <PresentationFormat>On-screen Show (4:3)</PresentationFormat>
  <Paragraphs>20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LABORAORY METHOD OF PREPARATION OXYGEN</vt:lpstr>
      <vt:lpstr>Slide 3</vt:lpstr>
      <vt:lpstr>Slide 4</vt:lpstr>
      <vt:lpstr>Slide 5</vt:lpstr>
      <vt:lpstr>INDUSTRIAL PREPARATION OF OXYGEN</vt:lpstr>
      <vt:lpstr>Slide 7</vt:lpstr>
      <vt:lpstr>CHEMICAL PROPERTIES OF OXYGEN</vt:lpstr>
      <vt:lpstr>OZONE  O3</vt:lpstr>
      <vt:lpstr>PREPARATION OF OZONE</vt:lpstr>
      <vt:lpstr>Slide 11</vt:lpstr>
      <vt:lpstr>CHEMICAL PROPERTIES OF OZONE</vt:lpstr>
      <vt:lpstr>    SULPHUR</vt:lpstr>
      <vt:lpstr>Slide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ismail - [2010]</dc:creator>
  <cp:lastModifiedBy>ismail - [2010]</cp:lastModifiedBy>
  <cp:revision>8</cp:revision>
  <dcterms:created xsi:type="dcterms:W3CDTF">2019-08-20T16:41:36Z</dcterms:created>
  <dcterms:modified xsi:type="dcterms:W3CDTF">2019-08-20T17:53:30Z</dcterms:modified>
</cp:coreProperties>
</file>